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4B6F6A-B729-4C35-A2E5-9FD40A273DBC}" v="1" dt="2026-06-12T03:36:50.7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Waddell" userId="096883040c2643fb" providerId="LiveId" clId="{20F878F2-E5BB-40AD-AC70-01996AE0BEC0}"/>
    <pc:docChg chg="custSel modSld">
      <pc:chgData name="Andrew Waddell" userId="096883040c2643fb" providerId="LiveId" clId="{20F878F2-E5BB-40AD-AC70-01996AE0BEC0}" dt="2026-06-12T03:37:42.633" v="122" actId="20577"/>
      <pc:docMkLst>
        <pc:docMk/>
      </pc:docMkLst>
      <pc:sldChg chg="addSp delSp modSp mod">
        <pc:chgData name="Andrew Waddell" userId="096883040c2643fb" providerId="LiveId" clId="{20F878F2-E5BB-40AD-AC70-01996AE0BEC0}" dt="2026-06-12T03:37:42.633" v="122" actId="20577"/>
        <pc:sldMkLst>
          <pc:docMk/>
          <pc:sldMk cId="512488107" sldId="277"/>
        </pc:sldMkLst>
        <pc:spChg chg="mod">
          <ac:chgData name="Andrew Waddell" userId="096883040c2643fb" providerId="LiveId" clId="{20F878F2-E5BB-40AD-AC70-01996AE0BEC0}" dt="2026-06-12T03:33:27.170" v="23" actId="20577"/>
          <ac:spMkLst>
            <pc:docMk/>
            <pc:sldMk cId="512488107" sldId="277"/>
            <ac:spMk id="6" creationId="{2CF52667-C29F-3E32-889C-4F91D3693CDC}"/>
          </ac:spMkLst>
        </pc:spChg>
        <pc:spChg chg="add mod">
          <ac:chgData name="Andrew Waddell" userId="096883040c2643fb" providerId="LiveId" clId="{20F878F2-E5BB-40AD-AC70-01996AE0BEC0}" dt="2026-06-12T03:37:42.633" v="122" actId="20577"/>
          <ac:spMkLst>
            <pc:docMk/>
            <pc:sldMk cId="512488107" sldId="277"/>
            <ac:spMk id="8" creationId="{F9DE8E1F-D5BB-2E74-FCF6-E4780A58EBEA}"/>
          </ac:spMkLst>
        </pc:spChg>
        <pc:spChg chg="mod">
          <ac:chgData name="Andrew Waddell" userId="096883040c2643fb" providerId="LiveId" clId="{20F878F2-E5BB-40AD-AC70-01996AE0BEC0}" dt="2026-06-12T03:37:16.269" v="82" actId="1076"/>
          <ac:spMkLst>
            <pc:docMk/>
            <pc:sldMk cId="512488107" sldId="277"/>
            <ac:spMk id="9" creationId="{581A0FF9-0A50-02C6-0771-204F42D33F04}"/>
          </ac:spMkLst>
        </pc:spChg>
        <pc:spChg chg="mod">
          <ac:chgData name="Andrew Waddell" userId="096883040c2643fb" providerId="LiveId" clId="{20F878F2-E5BB-40AD-AC70-01996AE0BEC0}" dt="2026-06-12T03:35:07.366" v="72" actId="1076"/>
          <ac:spMkLst>
            <pc:docMk/>
            <pc:sldMk cId="512488107" sldId="277"/>
            <ac:spMk id="10" creationId="{38E2584E-9666-F155-9155-30B016816B27}"/>
          </ac:spMkLst>
        </pc:spChg>
        <pc:cxnChg chg="add mod">
          <ac:chgData name="Andrew Waddell" userId="096883040c2643fb" providerId="LiveId" clId="{20F878F2-E5BB-40AD-AC70-01996AE0BEC0}" dt="2026-06-12T03:37:16.269" v="82" actId="1076"/>
          <ac:cxnSpMkLst>
            <pc:docMk/>
            <pc:sldMk cId="512488107" sldId="277"/>
            <ac:cxnSpMk id="18" creationId="{E29CC846-4277-A012-49FE-D0443E800029}"/>
          </ac:cxnSpMkLst>
        </pc:cxnChg>
        <pc:cxnChg chg="mod">
          <ac:chgData name="Andrew Waddell" userId="096883040c2643fb" providerId="LiveId" clId="{20F878F2-E5BB-40AD-AC70-01996AE0BEC0}" dt="2026-06-12T03:37:16.269" v="82" actId="1076"/>
          <ac:cxnSpMkLst>
            <pc:docMk/>
            <pc:sldMk cId="512488107" sldId="277"/>
            <ac:cxnSpMk id="20" creationId="{0C7D9CCA-C22C-7846-0FBF-E8CB9A8484B0}"/>
          </ac:cxnSpMkLst>
        </pc:cxnChg>
        <pc:cxnChg chg="add mod">
          <ac:chgData name="Andrew Waddell" userId="096883040c2643fb" providerId="LiveId" clId="{20F878F2-E5BB-40AD-AC70-01996AE0BEC0}" dt="2026-06-12T03:37:16.269" v="82" actId="1076"/>
          <ac:cxnSpMkLst>
            <pc:docMk/>
            <pc:sldMk cId="512488107" sldId="277"/>
            <ac:cxnSpMk id="22" creationId="{709DC10E-98B6-C1E7-B2A6-C198F2AB487E}"/>
          </ac:cxnSpMkLst>
        </pc:cxnChg>
        <pc:cxnChg chg="del mod">
          <ac:chgData name="Andrew Waddell" userId="096883040c2643fb" providerId="LiveId" clId="{20F878F2-E5BB-40AD-AC70-01996AE0BEC0}" dt="2026-06-12T03:35:50.915" v="76" actId="478"/>
          <ac:cxnSpMkLst>
            <pc:docMk/>
            <pc:sldMk cId="512488107" sldId="277"/>
            <ac:cxnSpMk id="28" creationId="{ADCA24E7-AA73-3221-6170-5AF7BB9D6E57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8A233-3F78-46BD-96A0-BACFA7C87C48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36EF91-EE61-45FA-910D-C45F0FE7A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474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7863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190625" y="1151930"/>
            <a:ext cx="9810750" cy="2321719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190625" y="3545086"/>
            <a:ext cx="9810750" cy="79474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601"/>
            </a:lvl1pPr>
            <a:lvl2pPr marL="0" indent="160729" algn="ctr">
              <a:spcBef>
                <a:spcPts val="0"/>
              </a:spcBef>
              <a:buSzTx/>
              <a:buNone/>
              <a:defRPr sz="2601"/>
            </a:lvl2pPr>
            <a:lvl3pPr marL="0" indent="321457" algn="ctr">
              <a:spcBef>
                <a:spcPts val="0"/>
              </a:spcBef>
              <a:buSzTx/>
              <a:buNone/>
              <a:defRPr sz="2601"/>
            </a:lvl3pPr>
            <a:lvl4pPr marL="0" indent="482186" algn="ctr">
              <a:spcBef>
                <a:spcPts val="0"/>
              </a:spcBef>
              <a:buSzTx/>
              <a:buNone/>
              <a:defRPr sz="2601"/>
            </a:lvl4pPr>
            <a:lvl5pPr marL="0" indent="642915" algn="ctr">
              <a:spcBef>
                <a:spcPts val="0"/>
              </a:spcBef>
              <a:buSzTx/>
              <a:buNone/>
              <a:defRPr sz="260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08334278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190625" y="4473773"/>
            <a:ext cx="9810750" cy="362215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1687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1190625" y="2979431"/>
            <a:ext cx="9810750" cy="470513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391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7476336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9504034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0842193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1524000" y="473273"/>
            <a:ext cx="9144000" cy="415230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190625" y="4723805"/>
            <a:ext cx="9810750" cy="1000125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190625" y="5732859"/>
            <a:ext cx="9810750" cy="79474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601"/>
            </a:lvl1pPr>
            <a:lvl2pPr marL="0" indent="160729" algn="ctr">
              <a:spcBef>
                <a:spcPts val="0"/>
              </a:spcBef>
              <a:buSzTx/>
              <a:buNone/>
              <a:defRPr sz="2601"/>
            </a:lvl2pPr>
            <a:lvl3pPr marL="0" indent="321457" algn="ctr">
              <a:spcBef>
                <a:spcPts val="0"/>
              </a:spcBef>
              <a:buSzTx/>
              <a:buNone/>
              <a:defRPr sz="2601"/>
            </a:lvl3pPr>
            <a:lvl4pPr marL="0" indent="482186" algn="ctr">
              <a:spcBef>
                <a:spcPts val="0"/>
              </a:spcBef>
              <a:buSzTx/>
              <a:buNone/>
              <a:defRPr sz="2601"/>
            </a:lvl4pPr>
            <a:lvl5pPr marL="0" indent="642915" algn="ctr">
              <a:spcBef>
                <a:spcPts val="0"/>
              </a:spcBef>
              <a:buSzTx/>
              <a:buNone/>
              <a:defRPr sz="260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9944079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190625" y="2268141"/>
            <a:ext cx="9810750" cy="2321719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3737911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half" idx="13"/>
          </p:nvPr>
        </p:nvSpPr>
        <p:spPr>
          <a:xfrm>
            <a:off x="6298406" y="446484"/>
            <a:ext cx="5000625" cy="577750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892969" y="446484"/>
            <a:ext cx="5000625" cy="2803922"/>
          </a:xfrm>
          <a:prstGeom prst="rect">
            <a:avLst/>
          </a:prstGeom>
        </p:spPr>
        <p:txBody>
          <a:bodyPr anchor="b"/>
          <a:lstStyle>
            <a:lvl1pPr>
              <a:defRPr sz="4219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92969" y="3321844"/>
            <a:ext cx="5000625" cy="289321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601"/>
            </a:lvl1pPr>
            <a:lvl2pPr marL="0" indent="160729" algn="ctr">
              <a:spcBef>
                <a:spcPts val="0"/>
              </a:spcBef>
              <a:buSzTx/>
              <a:buNone/>
              <a:defRPr sz="2601"/>
            </a:lvl2pPr>
            <a:lvl3pPr marL="0" indent="321457" algn="ctr">
              <a:spcBef>
                <a:spcPts val="0"/>
              </a:spcBef>
              <a:buSzTx/>
              <a:buNone/>
              <a:defRPr sz="2601"/>
            </a:lvl3pPr>
            <a:lvl4pPr marL="0" indent="482186" algn="ctr">
              <a:spcBef>
                <a:spcPts val="0"/>
              </a:spcBef>
              <a:buSzTx/>
              <a:buNone/>
              <a:defRPr sz="2601"/>
            </a:lvl4pPr>
            <a:lvl5pPr marL="0" indent="642915" algn="ctr">
              <a:spcBef>
                <a:spcPts val="0"/>
              </a:spcBef>
              <a:buSzTx/>
              <a:buNone/>
              <a:defRPr sz="260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53248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8902004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979426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6298406" y="1821656"/>
            <a:ext cx="5000625" cy="442019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92969" y="1821656"/>
            <a:ext cx="5000625" cy="4420195"/>
          </a:xfrm>
          <a:prstGeom prst="rect">
            <a:avLst/>
          </a:prstGeom>
        </p:spPr>
        <p:txBody>
          <a:bodyPr/>
          <a:lstStyle>
            <a:lvl1pPr marL="241093" indent="-241093">
              <a:spcBef>
                <a:spcPts val="2250"/>
              </a:spcBef>
              <a:defRPr sz="1969"/>
            </a:lvl1pPr>
            <a:lvl2pPr marL="482186" indent="-241093">
              <a:spcBef>
                <a:spcPts val="2250"/>
              </a:spcBef>
              <a:defRPr sz="1969"/>
            </a:lvl2pPr>
            <a:lvl3pPr marL="723279" indent="-241093">
              <a:spcBef>
                <a:spcPts val="2250"/>
              </a:spcBef>
              <a:defRPr sz="1969"/>
            </a:lvl3pPr>
            <a:lvl4pPr marL="964372" indent="-241093">
              <a:spcBef>
                <a:spcPts val="2250"/>
              </a:spcBef>
              <a:defRPr sz="1969"/>
            </a:lvl4pPr>
            <a:lvl5pPr marL="1205465" indent="-241093">
              <a:spcBef>
                <a:spcPts val="2250"/>
              </a:spcBef>
              <a:defRPr sz="1969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33329" y="6536531"/>
            <a:ext cx="282129" cy="275717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3512146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892969" y="892969"/>
            <a:ext cx="10406063" cy="507206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2416517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6298406" y="3580805"/>
            <a:ext cx="5000625" cy="265211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6298406" y="625078"/>
            <a:ext cx="5000625" cy="265211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sz="half" idx="15"/>
          </p:nvPr>
        </p:nvSpPr>
        <p:spPr>
          <a:xfrm>
            <a:off x="892969" y="625078"/>
            <a:ext cx="5000625" cy="560784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8134494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92969" y="178594"/>
            <a:ext cx="10406063" cy="1518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92969" y="1821656"/>
            <a:ext cx="10406063" cy="44201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33329" y="6536531"/>
            <a:ext cx="282129" cy="275717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125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1556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/>
  <p:txStyles>
    <p:titleStyle>
      <a:lvl1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160729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321457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482186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642915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803643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964372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125101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285829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312528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625056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937584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250112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1562640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1875168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2187696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2500224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2812752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160729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321457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482186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642915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803643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964372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125101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285829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"/>
          <p:cNvSpPr/>
          <p:nvPr/>
        </p:nvSpPr>
        <p:spPr>
          <a:xfrm>
            <a:off x="0" y="-1"/>
            <a:ext cx="8259427" cy="939151"/>
          </a:xfrm>
          <a:prstGeom prst="rect">
            <a:avLst/>
          </a:prstGeom>
          <a:solidFill>
            <a:srgbClr val="0E135B"/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 marL="0" marR="0" lvl="0" indent="0" algn="ctr" defTabSz="41075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kumimoji="0" sz="1547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32" name="TITLE"/>
          <p:cNvSpPr txBox="1"/>
          <p:nvPr/>
        </p:nvSpPr>
        <p:spPr>
          <a:xfrm>
            <a:off x="371482" y="206298"/>
            <a:ext cx="5022174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algn="l">
              <a:defRPr sz="4200" b="0">
                <a:solidFill>
                  <a:srgbClr val="FFFFFF"/>
                </a:solidFill>
                <a:latin typeface="Gotham"/>
                <a:ea typeface="Gotham"/>
                <a:cs typeface="Gotham"/>
                <a:sym typeface="Gotham"/>
              </a:defRPr>
            </a:lvl1pPr>
          </a:lstStyle>
          <a:p>
            <a:pPr marL="0" marR="0" lvl="0" indent="0" algn="l" defTabSz="41075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GB" sz="2953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otham"/>
                <a:sym typeface="Gotham"/>
              </a:rPr>
              <a:t>Office Bearers</a:t>
            </a:r>
            <a:endParaRPr kumimoji="0" sz="295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otham"/>
              <a:sym typeface="Gotham"/>
            </a:endParaRPr>
          </a:p>
        </p:txBody>
      </p:sp>
      <p:sp>
        <p:nvSpPr>
          <p:cNvPr id="133" name="Uniting the World through Sport"/>
          <p:cNvSpPr txBox="1"/>
          <p:nvPr/>
        </p:nvSpPr>
        <p:spPr>
          <a:xfrm>
            <a:off x="8145640" y="6310841"/>
            <a:ext cx="3759666" cy="3799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9" tIns="35719" rIns="35719" bIns="35719" anchor="ctr">
            <a:spAutoFit/>
          </a:bodyPr>
          <a:lstStyle>
            <a:lvl1pPr algn="l">
              <a:defRPr sz="2500" b="0">
                <a:solidFill>
                  <a:srgbClr val="FFFFFF"/>
                </a:solidFill>
                <a:latin typeface="Gotham"/>
                <a:ea typeface="Gotham"/>
                <a:cs typeface="Gotham"/>
                <a:sym typeface="Gotham"/>
              </a:defRPr>
            </a:lvl1pPr>
          </a:lstStyle>
          <a:p>
            <a:pPr marL="0" marR="0" lvl="0" indent="0" algn="l" defTabSz="41075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sz="20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otham"/>
                <a:sym typeface="Gotham"/>
              </a:rPr>
              <a:t>Uniting the World through Sport</a:t>
            </a:r>
          </a:p>
        </p:txBody>
      </p:sp>
      <p:sp>
        <p:nvSpPr>
          <p:cNvPr id="134" name="Triangle"/>
          <p:cNvSpPr/>
          <p:nvPr/>
        </p:nvSpPr>
        <p:spPr>
          <a:xfrm>
            <a:off x="8257281" y="-1"/>
            <a:ext cx="2865771" cy="9391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0E135B"/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 marL="0" marR="0" lvl="0" indent="0" algn="ctr" defTabSz="41075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kumimoji="0" sz="1547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233F192-6816-70E8-6FDE-A85E747F36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5236" y="0"/>
            <a:ext cx="840509" cy="1045749"/>
          </a:xfrm>
          <a:prstGeom prst="rect">
            <a:avLst/>
          </a:prstGeom>
        </p:spPr>
      </p:pic>
      <p:sp>
        <p:nvSpPr>
          <p:cNvPr id="6" name="TITLE">
            <a:extLst>
              <a:ext uri="{FF2B5EF4-FFF2-40B4-BE49-F238E27FC236}">
                <a16:creationId xmlns:a16="http://schemas.microsoft.com/office/drawing/2014/main" id="{2CF52667-C29F-3E32-889C-4F91D3693CDC}"/>
              </a:ext>
            </a:extLst>
          </p:cNvPr>
          <p:cNvSpPr txBox="1"/>
          <p:nvPr/>
        </p:nvSpPr>
        <p:spPr>
          <a:xfrm>
            <a:off x="5900468" y="47119"/>
            <a:ext cx="2412519" cy="3183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algn="l">
              <a:defRPr sz="4200" b="0">
                <a:solidFill>
                  <a:srgbClr val="FFFFFF"/>
                </a:solidFill>
                <a:latin typeface="Gotham"/>
                <a:ea typeface="Gotham"/>
                <a:cs typeface="Gotham"/>
                <a:sym typeface="Gotham"/>
              </a:defRPr>
            </a:lvl1pPr>
          </a:lstStyle>
          <a:p>
            <a:pPr marL="0" marR="0" lvl="0" indent="0" algn="l" defTabSz="41075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otham"/>
                <a:sym typeface="Gotham"/>
              </a:rPr>
              <a:t>Last updated: </a:t>
            </a:r>
            <a:r>
              <a:rPr lang="en-GB" sz="1600" kern="0" dirty="0"/>
              <a:t>10 Jun 2026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otham"/>
              <a:sym typeface="Gotham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8DA59CA7-229A-7BA0-6549-DB1F6DCE1219}"/>
              </a:ext>
            </a:extLst>
          </p:cNvPr>
          <p:cNvSpPr/>
          <p:nvPr/>
        </p:nvSpPr>
        <p:spPr>
          <a:xfrm>
            <a:off x="792913" y="1577270"/>
            <a:ext cx="2283125" cy="658336"/>
          </a:xfrm>
          <a:prstGeom prst="roundRect">
            <a:avLst/>
          </a:prstGeom>
          <a:solidFill>
            <a:srgbClr val="002060"/>
          </a:solidFill>
          <a:ln w="12700" cap="flat">
            <a:solidFill>
              <a:srgbClr val="00206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rPr>
              <a:t>Chairman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1400" dirty="0">
                <a:solidFill>
                  <a:srgbClr val="FFFFFF"/>
                </a:solidFill>
                <a:sym typeface="Helvetica Neue Medium"/>
              </a:rPr>
              <a:t>Stewart MacKinnon</a:t>
            </a:r>
            <a:endParaRPr kumimoji="0" lang="en-GB" sz="14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71DD298-AE3A-D0FC-4801-FF93507F12B8}"/>
              </a:ext>
            </a:extLst>
          </p:cNvPr>
          <p:cNvSpPr/>
          <p:nvPr/>
        </p:nvSpPr>
        <p:spPr>
          <a:xfrm>
            <a:off x="8760837" y="1567280"/>
            <a:ext cx="2283125" cy="658336"/>
          </a:xfrm>
          <a:prstGeom prst="roundRect">
            <a:avLst/>
          </a:prstGeom>
          <a:solidFill>
            <a:srgbClr val="002060"/>
          </a:solidFill>
          <a:ln w="12700" cap="flat">
            <a:solidFill>
              <a:srgbClr val="00206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dirty="0">
                <a:solidFill>
                  <a:srgbClr val="FFFFFF"/>
                </a:solidFill>
                <a:sym typeface="Helvetica Neue Medium"/>
              </a:rPr>
              <a:t>President</a:t>
            </a:r>
            <a:endParaRPr kumimoji="0" lang="en-GB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rPr>
              <a:t>Alan Chainey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E47FF8E-C391-D31F-306A-DD37CF1854B9}"/>
              </a:ext>
            </a:extLst>
          </p:cNvPr>
          <p:cNvSpPr/>
          <p:nvPr/>
        </p:nvSpPr>
        <p:spPr>
          <a:xfrm>
            <a:off x="792912" y="3198199"/>
            <a:ext cx="2283125" cy="658336"/>
          </a:xfrm>
          <a:prstGeom prst="roundRect">
            <a:avLst/>
          </a:prstGeom>
          <a:solidFill>
            <a:srgbClr val="002060"/>
          </a:solidFill>
          <a:ln w="12700" cap="flat">
            <a:solidFill>
              <a:srgbClr val="00206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dirty="0">
                <a:solidFill>
                  <a:srgbClr val="FFFFFF"/>
                </a:solidFill>
                <a:sym typeface="Helvetica Neue Medium"/>
              </a:rPr>
              <a:t>Finance Manager</a:t>
            </a:r>
            <a:endParaRPr kumimoji="0" lang="en-GB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1400" dirty="0">
                <a:solidFill>
                  <a:srgbClr val="FFFFFF"/>
                </a:solidFill>
                <a:sym typeface="Helvetica Neue Medium"/>
              </a:rPr>
              <a:t>Cameron MacKinnon</a:t>
            </a:r>
            <a:endParaRPr kumimoji="0" lang="en-GB" sz="14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81A0FF9-0A50-02C6-0771-204F42D33F04}"/>
              </a:ext>
            </a:extLst>
          </p:cNvPr>
          <p:cNvSpPr/>
          <p:nvPr/>
        </p:nvSpPr>
        <p:spPr>
          <a:xfrm>
            <a:off x="4888305" y="3198199"/>
            <a:ext cx="2283125" cy="658336"/>
          </a:xfrm>
          <a:prstGeom prst="roundRect">
            <a:avLst/>
          </a:prstGeom>
          <a:solidFill>
            <a:srgbClr val="002060"/>
          </a:solidFill>
          <a:ln w="12700" cap="flat">
            <a:solidFill>
              <a:srgbClr val="00206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dirty="0">
                <a:solidFill>
                  <a:srgbClr val="FFFFFF"/>
                </a:solidFill>
                <a:sym typeface="Helvetica Neue Medium"/>
              </a:rPr>
              <a:t>Club Captain</a:t>
            </a:r>
            <a:endParaRPr kumimoji="0" lang="en-GB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1400" dirty="0">
                <a:solidFill>
                  <a:srgbClr val="FFFFFF"/>
                </a:solidFill>
                <a:sym typeface="Helvetica Neue Medium"/>
              </a:rPr>
              <a:t>Sam Walker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8E2584E-9666-F155-9155-30B016816B27}"/>
              </a:ext>
            </a:extLst>
          </p:cNvPr>
          <p:cNvSpPr/>
          <p:nvPr/>
        </p:nvSpPr>
        <p:spPr>
          <a:xfrm>
            <a:off x="3590193" y="4545813"/>
            <a:ext cx="2283125" cy="658336"/>
          </a:xfrm>
          <a:prstGeom prst="roundRect">
            <a:avLst/>
          </a:prstGeom>
          <a:solidFill>
            <a:srgbClr val="002060"/>
          </a:solidFill>
          <a:ln w="12700" cap="flat">
            <a:solidFill>
              <a:srgbClr val="00206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dirty="0">
                <a:solidFill>
                  <a:srgbClr val="FFFFFF"/>
                </a:solidFill>
                <a:sym typeface="Helvetica Neue Medium"/>
              </a:rPr>
              <a:t>Club Secretary</a:t>
            </a:r>
            <a:endParaRPr kumimoji="0" lang="en-GB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1400" dirty="0">
                <a:solidFill>
                  <a:srgbClr val="FFFFFF"/>
                </a:solidFill>
                <a:sym typeface="Helvetica Neue Medium"/>
              </a:rPr>
              <a:t>Sachin </a:t>
            </a:r>
            <a:r>
              <a:rPr lang="en-GB" sz="1400" dirty="0" err="1">
                <a:solidFill>
                  <a:srgbClr val="FFFFFF"/>
                </a:solidFill>
                <a:sym typeface="Helvetica Neue Medium"/>
              </a:rPr>
              <a:t>Niijar</a:t>
            </a:r>
            <a:endParaRPr kumimoji="0" lang="en-GB" sz="14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7EE8B4C-5755-CC3F-B306-0006CC190A7D}"/>
              </a:ext>
            </a:extLst>
          </p:cNvPr>
          <p:cNvSpPr/>
          <p:nvPr/>
        </p:nvSpPr>
        <p:spPr>
          <a:xfrm>
            <a:off x="792911" y="4525834"/>
            <a:ext cx="2283125" cy="658336"/>
          </a:xfrm>
          <a:prstGeom prst="roundRect">
            <a:avLst/>
          </a:prstGeom>
          <a:solidFill>
            <a:srgbClr val="002060"/>
          </a:solidFill>
          <a:ln w="12700" cap="flat">
            <a:solidFill>
              <a:srgbClr val="00206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dirty="0">
                <a:solidFill>
                  <a:srgbClr val="FFFFFF"/>
                </a:solidFill>
                <a:sym typeface="Helvetica Neue Medium"/>
              </a:rPr>
              <a:t>Child Welfare</a:t>
            </a:r>
            <a:endParaRPr kumimoji="0" lang="en-GB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1400" dirty="0">
                <a:solidFill>
                  <a:srgbClr val="FFFFFF"/>
                </a:solidFill>
                <a:sym typeface="Helvetica Neue Medium"/>
              </a:rPr>
              <a:t>Stewart MacKinnon</a:t>
            </a:r>
            <a:endParaRPr kumimoji="0" lang="en-GB" sz="14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88CEF25-B72B-3ED0-32EF-2FA336BD5403}"/>
              </a:ext>
            </a:extLst>
          </p:cNvPr>
          <p:cNvSpPr/>
          <p:nvPr/>
        </p:nvSpPr>
        <p:spPr>
          <a:xfrm>
            <a:off x="8760837" y="4535824"/>
            <a:ext cx="2283125" cy="658336"/>
          </a:xfrm>
          <a:prstGeom prst="roundRect">
            <a:avLst/>
          </a:prstGeom>
          <a:solidFill>
            <a:srgbClr val="002060"/>
          </a:solidFill>
          <a:ln w="12700" cap="flat">
            <a:solidFill>
              <a:srgbClr val="00206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dirty="0">
                <a:solidFill>
                  <a:srgbClr val="FFFFFF"/>
                </a:solidFill>
                <a:sym typeface="Helvetica Neue Medium"/>
              </a:rPr>
              <a:t>1</a:t>
            </a:r>
            <a:r>
              <a:rPr lang="en-GB" baseline="30000" dirty="0">
                <a:solidFill>
                  <a:srgbClr val="FFFFFF"/>
                </a:solidFill>
                <a:sym typeface="Helvetica Neue Medium"/>
              </a:rPr>
              <a:t>st</a:t>
            </a:r>
            <a:r>
              <a:rPr lang="en-GB" dirty="0">
                <a:solidFill>
                  <a:srgbClr val="FFFFFF"/>
                </a:solidFill>
                <a:sym typeface="Helvetica Neue Medium"/>
              </a:rPr>
              <a:t> Team Secretary</a:t>
            </a:r>
            <a:endParaRPr kumimoji="0" lang="en-GB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1400" dirty="0">
                <a:solidFill>
                  <a:srgbClr val="FFFFFF"/>
                </a:solidFill>
                <a:sym typeface="Helvetica Neue Medium"/>
              </a:rPr>
              <a:t>Dr Andrew Waddell</a:t>
            </a:r>
            <a:endParaRPr kumimoji="0" lang="en-GB" sz="14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BD428BB-3442-D281-A8F5-07107913DB07}"/>
              </a:ext>
            </a:extLst>
          </p:cNvPr>
          <p:cNvCxnSpPr>
            <a:stCxn id="3" idx="2"/>
            <a:endCxn id="7" idx="0"/>
          </p:cNvCxnSpPr>
          <p:nvPr/>
        </p:nvCxnSpPr>
        <p:spPr>
          <a:xfrm flipH="1">
            <a:off x="1934475" y="2235606"/>
            <a:ext cx="1" cy="962593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4CDAD5E-99DB-2C21-BADF-FBBBBEC6364B}"/>
              </a:ext>
            </a:extLst>
          </p:cNvPr>
          <p:cNvCxnSpPr>
            <a:stCxn id="7" idx="2"/>
            <a:endCxn id="11" idx="0"/>
          </p:cNvCxnSpPr>
          <p:nvPr/>
        </p:nvCxnSpPr>
        <p:spPr>
          <a:xfrm flipH="1">
            <a:off x="1934474" y="3856535"/>
            <a:ext cx="1" cy="669299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0C7D9CCA-C22C-7846-0FBF-E8CB9A8484B0}"/>
              </a:ext>
            </a:extLst>
          </p:cNvPr>
          <p:cNvCxnSpPr>
            <a:stCxn id="3" idx="2"/>
            <a:endCxn id="9" idx="0"/>
          </p:cNvCxnSpPr>
          <p:nvPr/>
        </p:nvCxnSpPr>
        <p:spPr>
          <a:xfrm rot="16200000" flipH="1">
            <a:off x="3500876" y="669206"/>
            <a:ext cx="962593" cy="4095392"/>
          </a:xfrm>
          <a:prstGeom prst="bentConnector3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997654F7-F4C8-FD5A-EA68-DE5F64F56C26}"/>
              </a:ext>
            </a:extLst>
          </p:cNvPr>
          <p:cNvCxnSpPr>
            <a:stCxn id="3" idx="2"/>
            <a:endCxn id="12" idx="0"/>
          </p:cNvCxnSpPr>
          <p:nvPr/>
        </p:nvCxnSpPr>
        <p:spPr>
          <a:xfrm rot="16200000" flipH="1">
            <a:off x="4768329" y="-598247"/>
            <a:ext cx="2300218" cy="7967924"/>
          </a:xfrm>
          <a:prstGeom prst="bentConnector3">
            <a:avLst>
              <a:gd name="adj1" fmla="val 20748"/>
            </a:avLst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9DE8E1F-D5BB-2E74-FCF6-E4780A58EBEA}"/>
              </a:ext>
            </a:extLst>
          </p:cNvPr>
          <p:cNvSpPr/>
          <p:nvPr/>
        </p:nvSpPr>
        <p:spPr>
          <a:xfrm>
            <a:off x="6295482" y="4545813"/>
            <a:ext cx="2283125" cy="658336"/>
          </a:xfrm>
          <a:prstGeom prst="roundRect">
            <a:avLst/>
          </a:prstGeom>
          <a:solidFill>
            <a:srgbClr val="002060"/>
          </a:solidFill>
          <a:ln w="12700" cap="flat">
            <a:solidFill>
              <a:srgbClr val="00206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dirty="0">
                <a:solidFill>
                  <a:srgbClr val="FFFFFF"/>
                </a:solidFill>
                <a:sym typeface="Helvetica Neue Medium"/>
              </a:rPr>
              <a:t>Club Treasurer</a:t>
            </a:r>
            <a:endParaRPr kumimoji="0" lang="en-GB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1400">
                <a:solidFill>
                  <a:srgbClr val="FFFFFF"/>
                </a:solidFill>
                <a:sym typeface="Helvetica Neue Medium"/>
              </a:rPr>
              <a:t>Sam Whitehead</a:t>
            </a:r>
            <a:endParaRPr kumimoji="0" lang="en-GB" sz="14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E29CC846-4277-A012-49FE-D0443E800029}"/>
              </a:ext>
            </a:extLst>
          </p:cNvPr>
          <p:cNvCxnSpPr>
            <a:cxnSpLocks/>
            <a:stCxn id="9" idx="2"/>
            <a:endCxn id="10" idx="0"/>
          </p:cNvCxnSpPr>
          <p:nvPr/>
        </p:nvCxnSpPr>
        <p:spPr>
          <a:xfrm rot="5400000">
            <a:off x="5036173" y="3552118"/>
            <a:ext cx="689278" cy="1298112"/>
          </a:xfrm>
          <a:prstGeom prst="bentConnector3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Connector: Elbow 21">
            <a:extLst>
              <a:ext uri="{FF2B5EF4-FFF2-40B4-BE49-F238E27FC236}">
                <a16:creationId xmlns:a16="http://schemas.microsoft.com/office/drawing/2014/main" id="{709DC10E-98B6-C1E7-B2A6-C198F2AB487E}"/>
              </a:ext>
            </a:extLst>
          </p:cNvPr>
          <p:cNvCxnSpPr>
            <a:cxnSpLocks/>
            <a:stCxn id="9" idx="2"/>
            <a:endCxn id="8" idx="0"/>
          </p:cNvCxnSpPr>
          <p:nvPr/>
        </p:nvCxnSpPr>
        <p:spPr>
          <a:xfrm rot="16200000" flipH="1">
            <a:off x="6388817" y="3497585"/>
            <a:ext cx="689278" cy="1407177"/>
          </a:xfrm>
          <a:prstGeom prst="bentConnector3">
            <a:avLst>
              <a:gd name="adj1" fmla="val 50000"/>
            </a:avLst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51248810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45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Gotham</vt:lpstr>
      <vt:lpstr>Helvetica Light</vt:lpstr>
      <vt:lpstr>Helvetica Neue</vt:lpstr>
      <vt:lpstr>Helvetica Neue Light</vt:lpstr>
      <vt:lpstr>Helvetica Neue Medium</vt:lpstr>
      <vt:lpstr>Helvetica Neue Thin</vt:lpstr>
      <vt:lpstr>Arial</vt:lpstr>
      <vt:lpstr>Calibri</vt:lpstr>
      <vt:lpstr>White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Hair</dc:creator>
  <cp:lastModifiedBy>Andrew Waddell</cp:lastModifiedBy>
  <cp:revision>3</cp:revision>
  <dcterms:created xsi:type="dcterms:W3CDTF">2023-12-23T09:16:54Z</dcterms:created>
  <dcterms:modified xsi:type="dcterms:W3CDTF">2026-06-12T03:37:43Z</dcterms:modified>
</cp:coreProperties>
</file>